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ffen.com/difference/Abiotic_vs_Bioti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What is weather?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What is climate?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Describe the difference between short term and long term patterns.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/>
              <a:t>What is global warming?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5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426" y="325167"/>
            <a:ext cx="9404723" cy="1400530"/>
          </a:xfrm>
        </p:spPr>
        <p:txBody>
          <a:bodyPr/>
          <a:lstStyle/>
          <a:p>
            <a:r>
              <a:rPr lang="en-US" dirty="0" smtClean="0"/>
              <a:t>Time Period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3449" y="2676879"/>
            <a:ext cx="3098575" cy="360507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23638" y="2030457"/>
            <a:ext cx="4396341" cy="4200245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Measured for short term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53011" y="1302173"/>
            <a:ext cx="4395788" cy="5762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Climate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794625" y="1276350"/>
            <a:ext cx="4397375" cy="5762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Weather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68" y="2610349"/>
            <a:ext cx="3170191" cy="37381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3011" y="2060257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Measured over a long period</a:t>
            </a:r>
            <a:endParaRPr lang="en-US" sz="2400" u="sng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3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5" y="486490"/>
            <a:ext cx="9404723" cy="1400530"/>
          </a:xfrm>
        </p:spPr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62460" y="2060574"/>
            <a:ext cx="4396339" cy="4195763"/>
          </a:xfrm>
        </p:spPr>
        <p:txBody>
          <a:bodyPr/>
          <a:lstStyle/>
          <a:p>
            <a:r>
              <a:rPr lang="en-US" sz="3200" dirty="0" smtClean="0"/>
              <a:t>Climate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Climatology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69068" y="2060574"/>
            <a:ext cx="4396341" cy="4200245"/>
          </a:xfrm>
        </p:spPr>
        <p:txBody>
          <a:bodyPr/>
          <a:lstStyle/>
          <a:p>
            <a:r>
              <a:rPr lang="en-US" sz="3200" dirty="0" smtClean="0"/>
              <a:t>Weather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Meteorology</a:t>
            </a:r>
            <a:endParaRPr lang="en-US" sz="24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3" y="3333297"/>
            <a:ext cx="205740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11" y="3976574"/>
            <a:ext cx="1743075" cy="2619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569" y="3232289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58" y="4173930"/>
            <a:ext cx="2966218" cy="2224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3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88" y="0"/>
            <a:ext cx="9404723" cy="1400530"/>
          </a:xfrm>
        </p:spPr>
        <p:txBody>
          <a:bodyPr/>
          <a:lstStyle/>
          <a:p>
            <a:r>
              <a:rPr lang="en-US" dirty="0" err="1" smtClean="0"/>
              <a:t>Koppen</a:t>
            </a:r>
            <a:r>
              <a:rPr lang="en-US" dirty="0" smtClean="0"/>
              <a:t> Classification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750277"/>
            <a:ext cx="10539045" cy="556846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b="1" dirty="0" smtClean="0"/>
              <a:t>Group 1: Humid tropical</a:t>
            </a:r>
          </a:p>
          <a:p>
            <a:pPr marL="457200" indent="-457200">
              <a:buNone/>
            </a:pPr>
            <a:r>
              <a:rPr lang="en-US" b="1" dirty="0" smtClean="0"/>
              <a:t>Group 2: Humid mid latitude (</a:t>
            </a:r>
            <a:r>
              <a:rPr lang="en-US" b="1" dirty="0" smtClean="0"/>
              <a:t>m</a:t>
            </a:r>
            <a:r>
              <a:rPr lang="en-US" b="1" dirty="0" smtClean="0"/>
              <a:t>ild winters)</a:t>
            </a:r>
          </a:p>
          <a:p>
            <a:pPr marL="457200" indent="-457200">
              <a:buNone/>
            </a:pPr>
            <a:r>
              <a:rPr lang="en-US" b="1" dirty="0" smtClean="0"/>
              <a:t>Group 3: Humid mid latitude (severe winters)</a:t>
            </a:r>
          </a:p>
          <a:p>
            <a:pPr marL="457200" indent="-457200">
              <a:buNone/>
            </a:pPr>
            <a:r>
              <a:rPr lang="en-US" b="1" dirty="0" smtClean="0"/>
              <a:t>Group 4: Dry</a:t>
            </a:r>
          </a:p>
          <a:p>
            <a:pPr marL="457200" indent="-457200">
              <a:buNone/>
            </a:pPr>
            <a:r>
              <a:rPr lang="en-US" b="1" dirty="0" smtClean="0"/>
              <a:t>Group 5: Polar</a:t>
            </a:r>
          </a:p>
          <a:p>
            <a:pPr marL="457200" indent="-457200">
              <a:buNone/>
            </a:pPr>
            <a:r>
              <a:rPr lang="en-US" b="1" dirty="0" smtClean="0"/>
              <a:t>Group 6: Highland</a:t>
            </a:r>
          </a:p>
          <a:p>
            <a:pPr marL="457200" indent="-457200">
              <a:buAutoNum type="arabicPeriod"/>
            </a:pPr>
            <a:r>
              <a:rPr lang="en-US" dirty="0" smtClean="0"/>
              <a:t>Poster/visual to present to class</a:t>
            </a:r>
          </a:p>
          <a:p>
            <a:pPr marL="457200" indent="-457200">
              <a:buAutoNum type="arabicPeriod"/>
            </a:pPr>
            <a:r>
              <a:rPr lang="en-US" dirty="0" smtClean="0"/>
              <a:t>One page notes (guided or unguided) that summarizes key points of your climate including: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What? (explanation)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Where? (</a:t>
            </a:r>
            <a:r>
              <a:rPr lang="en-US" smtClean="0"/>
              <a:t>specific locations </a:t>
            </a:r>
            <a:r>
              <a:rPr lang="en-US" dirty="0" smtClean="0"/>
              <a:t>on Earth)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Why? (factors that influence your climate)</a:t>
            </a:r>
          </a:p>
          <a:p>
            <a:pPr marL="857250" lvl="1" indent="-457200">
              <a:buNone/>
            </a:pPr>
            <a:r>
              <a:rPr lang="en-US" dirty="0" smtClean="0"/>
              <a:t>Use pages 592-599 in your textbook as a reference. You may also use your device to research your climate on the internet. </a:t>
            </a:r>
          </a:p>
          <a:p>
            <a:pPr marL="857250" lvl="1" indent="-457200" algn="ctr">
              <a:buNone/>
            </a:pPr>
            <a:r>
              <a:rPr lang="en-US" b="1" dirty="0" smtClean="0"/>
              <a:t>This is a GROUP GRADE so EVERYONE must PARTICIPATE!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04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 Climate</a:t>
            </a:r>
            <a:endParaRPr lang="en-US" dirty="0"/>
          </a:p>
        </p:txBody>
      </p:sp>
      <p:pic>
        <p:nvPicPr>
          <p:cNvPr id="1026" name="Picture 2" descr="http://www.skepticalscience.com//pics/climate-componen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77" y="2009096"/>
            <a:ext cx="5798163" cy="419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114" y="199977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Describes the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average conditions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expected at a specific place at a given time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region's climate is generated by the climate system, which has five components: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atmosphere, hydrosphere, </a:t>
            </a:r>
            <a:r>
              <a:rPr lang="en-US" sz="2800" u="sng" dirty="0" err="1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cryosphere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land surface, and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biosphere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7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Weather</a:t>
            </a:r>
            <a:endParaRPr lang="en-US" dirty="0"/>
          </a:p>
        </p:txBody>
      </p:sp>
      <p:pic>
        <p:nvPicPr>
          <p:cNvPr id="2050" name="Picture 2" descr="http://www.skywatchweather.com/Resources/newspage/web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33" y="159544"/>
            <a:ext cx="4772025" cy="371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bschicago.files.wordpress.com/2013/07/weekend-forecast.jpg?w=420&amp;h=349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33" y="4003817"/>
            <a:ext cx="4772025" cy="269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6111" y="214642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Describes the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atmospheric conditions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at a specific place at a specific point in time. Weather generally refers to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day-to-day temperature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precipitation activity</a:t>
            </a:r>
            <a:endParaRPr lang="en-US" sz="28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1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CLIMATE</a:t>
            </a:r>
          </a:p>
          <a:p>
            <a:pPr marL="0" indent="0">
              <a:buNone/>
            </a:pPr>
            <a:r>
              <a:rPr lang="en-US" sz="2400" dirty="0" smtClean="0"/>
              <a:t>Climate </a:t>
            </a:r>
            <a:r>
              <a:rPr lang="en-US" sz="2400" dirty="0"/>
              <a:t>may include precipitation, temperature, humidity, sunshine, wind velocity, phenomena such as fog, frost, and hail storms </a:t>
            </a:r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over a long period of time.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WEATHER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Weather</a:t>
            </a:r>
            <a:r>
              <a:rPr lang="en-US" sz="2400" dirty="0" smtClean="0"/>
              <a:t> </a:t>
            </a:r>
            <a:r>
              <a:rPr lang="en-US" sz="2400" dirty="0"/>
              <a:t>includes sunshine, rain, cloud cover, winds, hail, snow, sleet, freezing rain, flooding, blizzards, ice storms, thunderstorms, steady rains from a cold front or warm front, excessive heat, heat waves and more</a:t>
            </a:r>
          </a:p>
        </p:txBody>
      </p:sp>
      <p:sp>
        <p:nvSpPr>
          <p:cNvPr id="7" name="AutoShape 2" descr="https://encrypted-tbn3.gstatic.com/images?q=tbn:ANd9GcSkq52hr9pVusrIPKnOjy8j6pgBpk1YzTImpkkf6yL_j3z4hrmL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encrypted-tbn2.gstatic.com/images?q=tbn:ANd9GcQi2OmLMvjrmaGoSNz-gXCTV7RPQfKk7YR4eNTDP5Can0g-56voBw"/>
          <p:cNvSpPr>
            <a:spLocks noChangeAspect="1" noChangeArrowheads="1"/>
          </p:cNvSpPr>
          <p:nvPr/>
        </p:nvSpPr>
        <p:spPr bwMode="auto">
          <a:xfrm flipH="1">
            <a:off x="-32430" y="7938"/>
            <a:ext cx="340405" cy="34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1" y="87769"/>
            <a:ext cx="6662058" cy="2336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6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Forecast:  Climate</a:t>
            </a:r>
            <a:endParaRPr lang="en-US" dirty="0"/>
          </a:p>
        </p:txBody>
      </p:sp>
      <p:pic>
        <p:nvPicPr>
          <p:cNvPr id="4100" name="Picture 4" descr="http://www1.ncdc.noaa.gov/pub/data/cmb/sotc/drought/2012/06/Jun-PNrm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7" y="1486580"/>
            <a:ext cx="8153785" cy="4725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52662" y="2352206"/>
            <a:ext cx="33963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By aggregates of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weather statistics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over periods of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years</a:t>
            </a:r>
            <a:endParaRPr lang="en-US" sz="28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Forecast: Weather</a:t>
            </a:r>
            <a:endParaRPr lang="en-US" dirty="0"/>
          </a:p>
        </p:txBody>
      </p:sp>
      <p:pic>
        <p:nvPicPr>
          <p:cNvPr id="5122" name="Picture 2" descr="http://www.erh.noaa.gov/btv/events/15Jan2009/Daily_wxmap01150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7" y="1660752"/>
            <a:ext cx="5830126" cy="419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4971" y="2614131"/>
            <a:ext cx="4934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By </a:t>
            </a:r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collecting meteorological data</a:t>
            </a:r>
            <a:r>
              <a:rPr lang="en-US" sz="2400" dirty="0"/>
              <a:t>, like air temperature, pressure, humidity, solar radiation, wind speeds and direction etc.</a:t>
            </a:r>
          </a:p>
        </p:txBody>
      </p:sp>
    </p:spTree>
    <p:extLst>
      <p:ext uri="{BB962C8B-B14F-4D97-AF65-F5344CB8AC3E}">
        <p14:creationId xmlns="" xmlns:p14="http://schemas.microsoft.com/office/powerpoint/2010/main" val="1305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237853"/>
            <a:ext cx="9404723" cy="1400530"/>
          </a:xfrm>
        </p:spPr>
        <p:txBody>
          <a:bodyPr/>
          <a:lstStyle/>
          <a:p>
            <a:r>
              <a:rPr lang="en-US" dirty="0" smtClean="0"/>
              <a:t>Determining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100" y="1557947"/>
            <a:ext cx="2946866" cy="576262"/>
          </a:xfrm>
        </p:spPr>
        <p:txBody>
          <a:bodyPr/>
          <a:lstStyle/>
          <a:p>
            <a:r>
              <a:rPr lang="en-US" sz="3200" dirty="0" smtClean="0"/>
              <a:t>Climate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377763" y="2243250"/>
            <a:ext cx="2927350" cy="3589338"/>
          </a:xfrm>
        </p:spPr>
        <p:txBody>
          <a:bodyPr>
            <a:normAutofit/>
          </a:bodyPr>
          <a:lstStyle/>
          <a:p>
            <a:r>
              <a:rPr lang="en-US" sz="2400" dirty="0"/>
              <a:t>Aggregating weather statistics over periods of 30 years </a:t>
            </a:r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("climate </a:t>
            </a:r>
            <a:r>
              <a:rPr lang="en-US" sz="2400" u="sng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normals</a:t>
            </a:r>
            <a:r>
              <a:rPr lang="en-US" sz="2400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").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7473" y="1557947"/>
            <a:ext cx="2932113" cy="576262"/>
          </a:xfrm>
        </p:spPr>
        <p:txBody>
          <a:bodyPr/>
          <a:lstStyle/>
          <a:p>
            <a:r>
              <a:rPr lang="en-US" sz="3200" dirty="0" smtClean="0"/>
              <a:t>       Weather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040287" y="2134209"/>
            <a:ext cx="2932113" cy="3589338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Real-time measurements </a:t>
            </a:r>
            <a:r>
              <a:rPr lang="en-US" sz="2400" dirty="0" smtClean="0"/>
              <a:t>	of </a:t>
            </a:r>
            <a:r>
              <a:rPr lang="en-US" sz="2400" dirty="0"/>
              <a:t>atmospheric </a:t>
            </a:r>
            <a:r>
              <a:rPr lang="en-US" sz="2400" dirty="0" smtClean="0"/>
              <a:t>pressure</a:t>
            </a:r>
            <a:r>
              <a:rPr lang="en-US" sz="2400" dirty="0"/>
              <a:t>, </a:t>
            </a:r>
            <a:r>
              <a:rPr lang="en-US" sz="2400" dirty="0" smtClean="0"/>
              <a:t>temperature</a:t>
            </a:r>
            <a:r>
              <a:rPr lang="en-US" sz="2400" dirty="0"/>
              <a:t>, </a:t>
            </a:r>
            <a:r>
              <a:rPr lang="en-US" sz="2400" dirty="0" smtClean="0"/>
              <a:t>wind </a:t>
            </a:r>
            <a:r>
              <a:rPr lang="en-US" sz="2400" dirty="0"/>
              <a:t>speed </a:t>
            </a:r>
            <a:r>
              <a:rPr lang="en-US" sz="2400" dirty="0" smtClean="0"/>
              <a:t>	and </a:t>
            </a:r>
            <a:r>
              <a:rPr lang="en-US" sz="2400" dirty="0"/>
              <a:t>direction, </a:t>
            </a:r>
            <a:r>
              <a:rPr lang="en-US" sz="2400" dirty="0" smtClean="0"/>
              <a:t>humidity, precipitation</a:t>
            </a:r>
            <a:r>
              <a:rPr lang="en-US" sz="2400" dirty="0"/>
              <a:t>, </a:t>
            </a:r>
            <a:r>
              <a:rPr lang="en-US" sz="2400" dirty="0" smtClean="0"/>
              <a:t>cloud </a:t>
            </a:r>
            <a:r>
              <a:rPr lang="en-US" sz="2400" dirty="0"/>
              <a:t>cover, </a:t>
            </a:r>
            <a:r>
              <a:rPr lang="en-US" sz="2400" dirty="0" smtClean="0"/>
              <a:t>and </a:t>
            </a:r>
            <a:r>
              <a:rPr lang="en-US" sz="2400" dirty="0"/>
              <a:t>other </a:t>
            </a:r>
            <a:r>
              <a:rPr lang="en-US" sz="2400" dirty="0" smtClean="0"/>
              <a:t>	variables</a:t>
            </a:r>
            <a:endParaRPr lang="en-US" sz="2400" dirty="0"/>
          </a:p>
        </p:txBody>
      </p:sp>
      <p:pic>
        <p:nvPicPr>
          <p:cNvPr id="6146" name="Picture 2" descr="http://i.cdn.turner.com/cnn/2011/HEALTH/02/15/conditions.predict.weather/t1larg.snow.we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45" y="1638383"/>
            <a:ext cx="3580348" cy="2300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14" y="3928878"/>
            <a:ext cx="3594349" cy="2394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4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 Climate</a:t>
            </a:r>
            <a:endParaRPr lang="en-US" dirty="0"/>
          </a:p>
        </p:txBody>
      </p:sp>
      <p:pic>
        <p:nvPicPr>
          <p:cNvPr id="7172" name="Picture 4" descr="http://pics2.city-data.com/w1q/lhaq1828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456" y="1462654"/>
            <a:ext cx="8142513" cy="3326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111" y="4955792"/>
            <a:ext cx="10341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Climate is defined as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statistical weather information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that describes the variation of weather at a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place for a specified interval.</a:t>
            </a:r>
            <a:endParaRPr lang="en-US" sz="28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About: Weather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472" y="174170"/>
            <a:ext cx="6582271" cy="6371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7370" y="2365262"/>
            <a:ext cx="4085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Weather is the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day-to-day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state of the atmosphere, and its </a:t>
            </a:r>
            <a:r>
              <a:rPr lang="en-US" sz="2800" u="sng" dirty="0">
                <a:solidFill>
                  <a:schemeClr val="bg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short-term (minutes to weeks) variation</a:t>
            </a:r>
            <a:endParaRPr lang="en-US" sz="28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8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</TotalTime>
  <Words>416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Do Now</vt:lpstr>
      <vt:lpstr>Definition:  Climate</vt:lpstr>
      <vt:lpstr>Definition: Weather</vt:lpstr>
      <vt:lpstr>Components</vt:lpstr>
      <vt:lpstr>Forecast:  Climate</vt:lpstr>
      <vt:lpstr>Forecast: Weather</vt:lpstr>
      <vt:lpstr>Determining Factors</vt:lpstr>
      <vt:lpstr>About:  Climate</vt:lpstr>
      <vt:lpstr>About: Weather</vt:lpstr>
      <vt:lpstr>Time Period</vt:lpstr>
      <vt:lpstr>Study</vt:lpstr>
      <vt:lpstr>Koppen Classification Groups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Ronemus, Emily</dc:creator>
  <cp:lastModifiedBy>brooke1.simmons</cp:lastModifiedBy>
  <cp:revision>16</cp:revision>
  <dcterms:created xsi:type="dcterms:W3CDTF">2014-03-11T01:21:32Z</dcterms:created>
  <dcterms:modified xsi:type="dcterms:W3CDTF">2015-03-31T12:25:45Z</dcterms:modified>
</cp:coreProperties>
</file>