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754CA8-2348-4563-B3D6-9FB7CEB3185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197073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54CA8-2348-4563-B3D6-9FB7CEB3185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13415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54CA8-2348-4563-B3D6-9FB7CEB3185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86492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54CA8-2348-4563-B3D6-9FB7CEB3185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144628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54CA8-2348-4563-B3D6-9FB7CEB3185F}"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198809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54CA8-2348-4563-B3D6-9FB7CEB3185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1974460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754CA8-2348-4563-B3D6-9FB7CEB3185F}"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347634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754CA8-2348-4563-B3D6-9FB7CEB3185F}"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317272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54CA8-2348-4563-B3D6-9FB7CEB3185F}"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373175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54CA8-2348-4563-B3D6-9FB7CEB3185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322186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54CA8-2348-4563-B3D6-9FB7CEB3185F}"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E93EB-3CF5-4F44-AB1A-AECD93011E4F}" type="slidenum">
              <a:rPr lang="en-US" smtClean="0"/>
              <a:t>‹#›</a:t>
            </a:fld>
            <a:endParaRPr lang="en-US"/>
          </a:p>
        </p:txBody>
      </p:sp>
    </p:spTree>
    <p:extLst>
      <p:ext uri="{BB962C8B-B14F-4D97-AF65-F5344CB8AC3E}">
        <p14:creationId xmlns:p14="http://schemas.microsoft.com/office/powerpoint/2010/main" val="62206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54CA8-2348-4563-B3D6-9FB7CEB3185F}" type="datetimeFigureOut">
              <a:rPr lang="en-US" smtClean="0"/>
              <a:t>12/19/2016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E93EB-3CF5-4F44-AB1A-AECD93011E4F}" type="slidenum">
              <a:rPr lang="en-US" smtClean="0"/>
              <a:t>‹#›</a:t>
            </a:fld>
            <a:endParaRPr lang="en-US"/>
          </a:p>
        </p:txBody>
      </p:sp>
    </p:spTree>
    <p:extLst>
      <p:ext uri="{BB962C8B-B14F-4D97-AF65-F5344CB8AC3E}">
        <p14:creationId xmlns:p14="http://schemas.microsoft.com/office/powerpoint/2010/main" val="3348180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 Practice</a:t>
            </a:r>
            <a:endParaRPr lang="en-US" dirty="0"/>
          </a:p>
        </p:txBody>
      </p:sp>
      <p:sp>
        <p:nvSpPr>
          <p:cNvPr id="3" name="Subtitle 2"/>
          <p:cNvSpPr>
            <a:spLocks noGrp="1"/>
          </p:cNvSpPr>
          <p:nvPr>
            <p:ph type="subTitle" idx="1"/>
          </p:nvPr>
        </p:nvSpPr>
        <p:spPr/>
        <p:txBody>
          <a:bodyPr/>
          <a:lstStyle/>
          <a:p>
            <a:r>
              <a:rPr lang="en-US" dirty="0" smtClean="0"/>
              <a:t>Simpson’s Diversity Lab</a:t>
            </a:r>
            <a:endParaRPr lang="en-US" dirty="0"/>
          </a:p>
        </p:txBody>
      </p:sp>
    </p:spTree>
    <p:extLst>
      <p:ext uri="{BB962C8B-B14F-4D97-AF65-F5344CB8AC3E}">
        <p14:creationId xmlns:p14="http://schemas.microsoft.com/office/powerpoint/2010/main" val="70878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6841" y="0"/>
            <a:ext cx="11445766" cy="6984124"/>
          </a:xfrm>
        </p:spPr>
        <p:txBody>
          <a:bodyPr>
            <a:normAutofit fontScale="47500" lnSpcReduction="20000"/>
          </a:bodyPr>
          <a:lstStyle/>
          <a:p>
            <a:r>
              <a:rPr lang="en-US" sz="4200" dirty="0" smtClean="0"/>
              <a:t>Title: </a:t>
            </a:r>
            <a:r>
              <a:rPr lang="en-US" sz="4200" b="1" dirty="0" smtClean="0"/>
              <a:t>The impact of species richness and evenness on biodiversity</a:t>
            </a:r>
          </a:p>
          <a:p>
            <a:r>
              <a:rPr lang="en-US" sz="4200" dirty="0" smtClean="0"/>
              <a:t>Introduction: you can use what was given to you as a guide but you need to research and make it your own. Be sure to discuss what biodiversity is and why it’s important. Also discuss the meaning of species richness and evenness (use your notes…Ms. Simmons gave you a lot of background and you did practice problems)</a:t>
            </a:r>
          </a:p>
          <a:p>
            <a:r>
              <a:rPr lang="en-US" sz="4200" dirty="0" smtClean="0"/>
              <a:t>Research question: </a:t>
            </a:r>
            <a:r>
              <a:rPr lang="en-US" sz="4200" b="1" dirty="0" smtClean="0"/>
              <a:t>To what extent do species richness and evenness affect biodiversity?</a:t>
            </a:r>
          </a:p>
          <a:p>
            <a:r>
              <a:rPr lang="en-US" sz="4200" dirty="0" smtClean="0"/>
              <a:t>Hypothesis: must be based on research question. Look at sample questions we did before the lab. Which community had the highest biodiversity and why? </a:t>
            </a:r>
            <a:r>
              <a:rPr lang="en-US" sz="4200" b="1" dirty="0" smtClean="0"/>
              <a:t>If species richness and evenness are high, then biodiversity will be high. </a:t>
            </a:r>
          </a:p>
          <a:p>
            <a:r>
              <a:rPr lang="en-US" sz="4200" dirty="0" smtClean="0"/>
              <a:t>Independent variable: </a:t>
            </a:r>
            <a:r>
              <a:rPr lang="en-US" sz="4200" b="1" dirty="0" smtClean="0"/>
              <a:t>the 3 different parking lots which represent “ecosystems”</a:t>
            </a:r>
          </a:p>
          <a:p>
            <a:r>
              <a:rPr lang="en-US" sz="4200" dirty="0" smtClean="0"/>
              <a:t>Dependent variable: </a:t>
            </a:r>
            <a:r>
              <a:rPr lang="en-US" sz="4200" b="1" dirty="0" smtClean="0"/>
              <a:t>biodiversity which is measured using the Simpson Diversity Index</a:t>
            </a:r>
          </a:p>
          <a:p>
            <a:r>
              <a:rPr lang="en-US" sz="4200" dirty="0" smtClean="0"/>
              <a:t>Controlled variable: </a:t>
            </a:r>
            <a:r>
              <a:rPr lang="en-US" sz="4200" b="1" dirty="0" smtClean="0"/>
              <a:t>the sample sizes of individuals from each “ecosystem” were the same</a:t>
            </a:r>
            <a:endParaRPr lang="en-US" sz="4200" dirty="0" smtClean="0"/>
          </a:p>
          <a:p>
            <a:r>
              <a:rPr lang="en-US" sz="4200" dirty="0" smtClean="0"/>
              <a:t>3 tables with data from each parking lot</a:t>
            </a:r>
          </a:p>
          <a:p>
            <a:r>
              <a:rPr lang="en-US" sz="4200" dirty="0" smtClean="0"/>
              <a:t>Sample Simpson Diversity Calculation (define each variable)</a:t>
            </a:r>
          </a:p>
          <a:p>
            <a:r>
              <a:rPr lang="en-US" sz="4200" dirty="0" smtClean="0"/>
              <a:t>Titled bar graph with labeled axis comparing diversity indexes</a:t>
            </a:r>
          </a:p>
          <a:p>
            <a:r>
              <a:rPr lang="en-US" sz="4200" dirty="0" smtClean="0"/>
              <a:t>Titled bar graph comparing species richness that way you can see how species richness impacts </a:t>
            </a:r>
            <a:r>
              <a:rPr lang="en-US" sz="4200" dirty="0"/>
              <a:t>S</a:t>
            </a:r>
            <a:r>
              <a:rPr lang="en-US" sz="4200" dirty="0" smtClean="0"/>
              <a:t>impson index</a:t>
            </a:r>
          </a:p>
          <a:p>
            <a:r>
              <a:rPr lang="en-US" sz="4200" dirty="0" smtClean="0"/>
              <a:t>Include </a:t>
            </a:r>
            <a:r>
              <a:rPr lang="en-US" sz="4200" b="1" dirty="0" smtClean="0"/>
              <a:t>qualitative</a:t>
            </a:r>
            <a:r>
              <a:rPr lang="en-US" sz="4200" dirty="0" smtClean="0"/>
              <a:t> data about evenness as well (low evenness versus high evenness)</a:t>
            </a:r>
          </a:p>
          <a:p>
            <a:r>
              <a:rPr lang="en-US" sz="4200" dirty="0" smtClean="0"/>
              <a:t>Discuss your findings in detail being sure to come to a conclusion about how richness and evenness impacted your calculated diversity values </a:t>
            </a:r>
          </a:p>
          <a:p>
            <a:r>
              <a:rPr lang="en-US" sz="4200" dirty="0" smtClean="0"/>
              <a:t>Applications: must relate this to a real environmental issue and provide feasible solutions on how to increase biodiversity</a:t>
            </a:r>
          </a:p>
          <a:p>
            <a:r>
              <a:rPr lang="en-US" sz="4200" dirty="0" smtClean="0"/>
              <a:t>Works cited page, 1500-2250 words (not including data)</a:t>
            </a:r>
          </a:p>
          <a:p>
            <a:endParaRPr lang="en-US" dirty="0"/>
          </a:p>
        </p:txBody>
      </p:sp>
    </p:spTree>
    <p:extLst>
      <p:ext uri="{BB962C8B-B14F-4D97-AF65-F5344CB8AC3E}">
        <p14:creationId xmlns:p14="http://schemas.microsoft.com/office/powerpoint/2010/main" val="3725955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285</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IA Practice</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 Practice</dc:title>
  <dc:creator>Simmons, Brooke</dc:creator>
  <cp:lastModifiedBy>Simmons, Brooke</cp:lastModifiedBy>
  <cp:revision>5</cp:revision>
  <dcterms:created xsi:type="dcterms:W3CDTF">2016-12-19T12:59:16Z</dcterms:created>
  <dcterms:modified xsi:type="dcterms:W3CDTF">2016-12-19T13:27:10Z</dcterms:modified>
</cp:coreProperties>
</file>