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7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0" r:id="rId4"/>
    <p:sldId id="266" r:id="rId5"/>
    <p:sldId id="267" r:id="rId6"/>
    <p:sldId id="268" r:id="rId7"/>
    <p:sldId id="275" r:id="rId8"/>
    <p:sldId id="276" r:id="rId9"/>
    <p:sldId id="277" r:id="rId10"/>
    <p:sldId id="278" r:id="rId11"/>
    <p:sldId id="27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5324" autoAdjust="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0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6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2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8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616575"/>
            <a:ext cx="4846320" cy="2387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Sound to Sea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4004175"/>
            <a:ext cx="4846320" cy="448056"/>
          </a:xfrm>
        </p:spPr>
        <p:txBody>
          <a:bodyPr>
            <a:noAutofit/>
          </a:bodyPr>
          <a:lstStyle/>
          <a:p>
            <a:r>
              <a:rPr lang="en-US" sz="2400" dirty="0" smtClean="0"/>
              <a:t>IB/MYP Biology Field Trip</a:t>
            </a:r>
          </a:p>
          <a:p>
            <a:r>
              <a:rPr lang="en-US" sz="2400" dirty="0" smtClean="0"/>
              <a:t>Wed May 11- </a:t>
            </a:r>
            <a:r>
              <a:rPr lang="en-US" sz="2400" smtClean="0"/>
              <a:t>Fri May 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2" y="0"/>
            <a:ext cx="8762125" cy="65715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63" y="17020"/>
            <a:ext cx="9371949" cy="11835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More Information</a:t>
            </a:r>
            <a:endParaRPr lang="en-US" sz="4000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5915267" y="1010547"/>
            <a:ext cx="5538795" cy="823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Visit Trinity Center’s Website 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5935967" y="2378392"/>
            <a:ext cx="5518095" cy="42510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dirty="0" smtClean="0"/>
              <a:t>http</a:t>
            </a:r>
            <a:r>
              <a:rPr lang="en-US" sz="2400" dirty="0"/>
              <a:t>://trinityctr.com/soundtosea/soundtosea.html</a:t>
            </a:r>
          </a:p>
          <a:p>
            <a:pPr marL="0" indent="0" algn="ctr">
              <a:buNone/>
            </a:pPr>
            <a:r>
              <a:rPr lang="en-US" sz="2400" dirty="0"/>
              <a:t>Or</a:t>
            </a:r>
          </a:p>
          <a:p>
            <a:pPr marL="0" indent="0" algn="ctr">
              <a:buNone/>
            </a:pPr>
            <a:r>
              <a:rPr lang="en-US" sz="2400" dirty="0" smtClean="0"/>
              <a:t>email </a:t>
            </a:r>
            <a:r>
              <a:rPr lang="en-US" sz="2400" dirty="0"/>
              <a:t>Ms. Simmons at </a:t>
            </a:r>
          </a:p>
          <a:p>
            <a:pPr marL="0" indent="0" algn="ctr">
              <a:buNone/>
            </a:pPr>
            <a:r>
              <a:rPr lang="en-US" sz="2400" dirty="0"/>
              <a:t>brooke1.simmons@cms.k12.nc.us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t="7892" r="8744" b="9816"/>
          <a:stretch/>
        </p:blipFill>
        <p:spPr>
          <a:xfrm>
            <a:off x="7668127" y="1862240"/>
            <a:ext cx="2518610" cy="2534654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184094" y="1200586"/>
            <a:ext cx="5382518" cy="431789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36079" y="2827234"/>
            <a:ext cx="3050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Only </a:t>
            </a:r>
            <a:r>
              <a:rPr lang="en-US" sz="2400" b="1" u="sng" dirty="0" smtClean="0"/>
              <a:t>35 students</a:t>
            </a:r>
            <a:r>
              <a:rPr lang="en-US" sz="2400" b="1" dirty="0" smtClean="0"/>
              <a:t> can attend!! This is a first come, first served opportunity!!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-60282"/>
            <a:ext cx="9371949" cy="1183566"/>
          </a:xfrm>
        </p:spPr>
        <p:txBody>
          <a:bodyPr>
            <a:normAutofit/>
          </a:bodyPr>
          <a:lstStyle/>
          <a:p>
            <a:r>
              <a:rPr lang="fr-FR" sz="4000" b="1" dirty="0" err="1" smtClean="0"/>
              <a:t>What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is</a:t>
            </a:r>
            <a:r>
              <a:rPr lang="fr-FR" sz="4000" b="1" dirty="0" smtClean="0"/>
              <a:t> Sound to </a:t>
            </a:r>
            <a:r>
              <a:rPr lang="fr-FR" sz="4000" b="1" dirty="0" err="1" smtClean="0"/>
              <a:t>Sea</a:t>
            </a:r>
            <a:r>
              <a:rPr lang="fr-FR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6" y="1160029"/>
            <a:ext cx="9371948" cy="517253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only residential environmental education program on the Outer </a:t>
            </a:r>
            <a:r>
              <a:rPr lang="en-US" sz="2800" dirty="0" smtClean="0"/>
              <a:t>Banks</a:t>
            </a:r>
          </a:p>
          <a:p>
            <a:r>
              <a:rPr lang="en-US" sz="2800" dirty="0" smtClean="0"/>
              <a:t>Offers </a:t>
            </a:r>
            <a:r>
              <a:rPr lang="en-US" sz="2800" dirty="0"/>
              <a:t>school groups a habitat-based program which </a:t>
            </a:r>
            <a:r>
              <a:rPr lang="en-US" sz="2800" dirty="0" smtClean="0"/>
              <a:t>includes: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ulti-disciplinary </a:t>
            </a:r>
            <a:r>
              <a:rPr lang="en-US" sz="2400" dirty="0"/>
              <a:t>hands-on </a:t>
            </a:r>
            <a:r>
              <a:rPr lang="en-US" sz="2400" dirty="0" smtClean="0"/>
              <a:t>activities</a:t>
            </a:r>
          </a:p>
          <a:p>
            <a:pPr lvl="1"/>
            <a:r>
              <a:rPr lang="en-US" sz="2400" dirty="0" smtClean="0"/>
              <a:t>Challenge </a:t>
            </a:r>
            <a:r>
              <a:rPr lang="en-US" sz="2400" dirty="0"/>
              <a:t>Course </a:t>
            </a:r>
          </a:p>
          <a:p>
            <a:pPr lvl="1"/>
            <a:r>
              <a:rPr lang="en-US" sz="2400" dirty="0" smtClean="0"/>
              <a:t>Special </a:t>
            </a:r>
            <a:r>
              <a:rPr lang="en-US" sz="2400" dirty="0"/>
              <a:t>evening </a:t>
            </a:r>
            <a:r>
              <a:rPr lang="en-US" sz="2400" dirty="0" smtClean="0"/>
              <a:t>programs</a:t>
            </a:r>
          </a:p>
          <a:p>
            <a:r>
              <a:rPr lang="en-US" sz="2800" dirty="0" smtClean="0"/>
              <a:t>Last </a:t>
            </a:r>
            <a:r>
              <a:rPr lang="en-US" sz="2800" dirty="0"/>
              <a:t>year, 110 school groups (over 6000 </a:t>
            </a:r>
            <a:r>
              <a:rPr lang="en-US" sz="2800" dirty="0" smtClean="0"/>
              <a:t>students grades </a:t>
            </a:r>
            <a:r>
              <a:rPr lang="en-US" sz="2800" dirty="0"/>
              <a:t>2-12, teachers and chaperons) explored our barrier island and it's five habitats in Sound to Sea programs </a:t>
            </a:r>
            <a:endParaRPr lang="en-US" sz="2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Sound to Sea MYP Biology Field Trip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Where is Sound to Sea?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 Sound to Sea programs are held on site at Trinity Center, located on </a:t>
            </a:r>
            <a:r>
              <a:rPr lang="en-US" sz="3600" dirty="0" err="1"/>
              <a:t>Rt</a:t>
            </a:r>
            <a:r>
              <a:rPr lang="en-US" sz="3600" dirty="0"/>
              <a:t> 58, 7 miles west of Atlantic Beach, on Bogue Banks.  </a:t>
            </a:r>
            <a:endParaRPr lang="en-US" sz="3600" dirty="0" smtClean="0"/>
          </a:p>
          <a:p>
            <a:r>
              <a:rPr lang="en-US" sz="3600" dirty="0" smtClean="0"/>
              <a:t>Trinity </a:t>
            </a:r>
            <a:r>
              <a:rPr lang="en-US" sz="3600" dirty="0"/>
              <a:t>encompasses 62 acres of salt marsh, maritime forest, freshwater pond, sand dunes and 1/3 mile each of sound and beach front.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Why Sound to Sea?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To increase awareness of the human </a:t>
            </a:r>
            <a:r>
              <a:rPr lang="en-US" i="1" dirty="0" smtClean="0"/>
              <a:t>community</a:t>
            </a:r>
          </a:p>
          <a:p>
            <a:r>
              <a:rPr lang="en-US" i="1" dirty="0"/>
              <a:t>To introduce students and teachers to a variety of habitats typical of a North Carolina Barrier </a:t>
            </a:r>
            <a:r>
              <a:rPr lang="en-US" i="1" dirty="0" smtClean="0"/>
              <a:t>Island</a:t>
            </a:r>
          </a:p>
          <a:p>
            <a:r>
              <a:rPr lang="en-US" i="1" dirty="0"/>
              <a:t>To apply classroom learning in a practical </a:t>
            </a:r>
            <a:r>
              <a:rPr lang="en-US" i="1" dirty="0" smtClean="0"/>
              <a:t>way</a:t>
            </a:r>
          </a:p>
          <a:p>
            <a:r>
              <a:rPr lang="en-US" i="1" dirty="0"/>
              <a:t>To enhance relationships between adults and </a:t>
            </a:r>
            <a:r>
              <a:rPr lang="en-US" i="1" dirty="0" smtClean="0"/>
              <a:t>students</a:t>
            </a:r>
          </a:p>
          <a:p>
            <a:r>
              <a:rPr lang="en-US" i="1" dirty="0"/>
              <a:t>To stimulate personal growth--students develop a sense of independence and </a:t>
            </a:r>
            <a:r>
              <a:rPr lang="en-US" i="1" dirty="0" smtClean="0"/>
              <a:t>responsibility</a:t>
            </a:r>
          </a:p>
          <a:p>
            <a:pPr marL="0" indent="0" algn="ctr">
              <a:buNone/>
            </a:pPr>
            <a:r>
              <a:rPr lang="en-US" b="1" i="1" dirty="0" smtClean="0"/>
              <a:t>IT’S A FIELD TRIP YOU’LL NEVER FORGET!!</a:t>
            </a: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92" y="2430188"/>
            <a:ext cx="4189615" cy="31422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76087"/>
            <a:ext cx="10371574" cy="11835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If you’re still not convinced…look at the fun you’ll have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" y="1459653"/>
            <a:ext cx="4610100" cy="345757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3"/>
          <a:stretch/>
        </p:blipFill>
        <p:spPr>
          <a:xfrm>
            <a:off x="4832431" y="2894521"/>
            <a:ext cx="2918985" cy="345757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9716" y="2149837"/>
            <a:ext cx="4892443" cy="35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2" y="529390"/>
            <a:ext cx="5681913" cy="426143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17067" y="926437"/>
            <a:ext cx="6324779" cy="4743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830" y="1754768"/>
            <a:ext cx="5378115" cy="4033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4249" y="1134322"/>
            <a:ext cx="6541347" cy="49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7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" y="276087"/>
            <a:ext cx="6161617" cy="46212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8" y="553356"/>
            <a:ext cx="5422232" cy="4066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9160" y="1148332"/>
            <a:ext cx="6264078" cy="46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7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1989614"/>
            <a:ext cx="5361709" cy="40233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" y="288754"/>
            <a:ext cx="5839327" cy="4379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74" y="276087"/>
            <a:ext cx="6601326" cy="49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20" y="410684"/>
            <a:ext cx="5982155" cy="4486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2" y="276087"/>
            <a:ext cx="6161617" cy="46212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11-May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Sound to Sea MYP Biology Field Trip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92" y="655720"/>
            <a:ext cx="7660105" cy="57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5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Widescreen</PresentationFormat>
  <Paragraphs>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Office Theme</vt:lpstr>
      <vt:lpstr>Sound to Sea </vt:lpstr>
      <vt:lpstr>What is Sound to Sea?</vt:lpstr>
      <vt:lpstr>Where is Sound to Sea?</vt:lpstr>
      <vt:lpstr>Why Sound to Sea?</vt:lpstr>
      <vt:lpstr>If you’re still not convinced…look at the fun you’ll have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2015-09-21T17:19:57Z</dcterms:created>
  <dcterms:modified xsi:type="dcterms:W3CDTF">2015-11-12T13:20:21Z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